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DCE"/>
    <a:srgbClr val="46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15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9A006-EBB2-4C91-8CA7-F33897BB504F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938A-B015-4695-9431-2931419173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7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EFF4-D4C6-9E46-9113-C464AE31E92B}" type="datetimeFigureOut">
              <a:rPr lang="nl-NL" smtClean="0"/>
              <a:pPr/>
              <a:t>2-10-2015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69F5E-BF15-DD4D-A029-856E13411D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4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476672"/>
            <a:ext cx="6622504" cy="1080120"/>
          </a:xfrm>
        </p:spPr>
        <p:txBody>
          <a:bodyPr/>
          <a:lstStyle>
            <a:lvl1pPr algn="l">
              <a:defRPr b="1" baseline="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28800"/>
            <a:ext cx="6624736" cy="453650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Tekst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</p:spPr>
        <p:txBody>
          <a:bodyPr/>
          <a:lstStyle>
            <a:lvl1pPr>
              <a:defRPr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8E8D99-14FB-4157-BE6C-BEEC31BD1017}" type="datetimeFigureOut">
              <a:rPr lang="nl-NL" smtClean="0"/>
              <a:pPr/>
              <a:t>2-10-2015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713913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0"/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8E8D99-14FB-4157-BE6C-BEEC31BD1017}" type="datetimeFigureOut">
              <a:rPr lang="nl-NL" smtClean="0"/>
              <a:pPr/>
              <a:t>2-10-2015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4629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rgbClr val="46291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700" i="1" dirty="0" smtClean="0"/>
              <a:t>Bemesting</a:t>
            </a:r>
            <a:br>
              <a:rPr lang="nl-NL" sz="2700" i="1" dirty="0" smtClean="0"/>
            </a:br>
            <a:r>
              <a:rPr lang="nl-NL" sz="2700" i="1" dirty="0" smtClean="0"/>
              <a:t>Bodemvruchtbaarheid</a:t>
            </a:r>
            <a:endParaRPr lang="nl-NL" sz="27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7128792" cy="3240360"/>
          </a:xfrm>
        </p:spPr>
        <p:txBody>
          <a:bodyPr>
            <a:normAutofit/>
          </a:bodyPr>
          <a:lstStyle/>
          <a:p>
            <a:endParaRPr lang="nl-NL" sz="1600" dirty="0"/>
          </a:p>
          <a:p>
            <a:pPr algn="ctr"/>
            <a:r>
              <a:rPr lang="nl-NL" sz="1600" dirty="0" smtClean="0"/>
              <a:t>test</a:t>
            </a:r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63" y="1772816"/>
            <a:ext cx="3225274" cy="42085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Bodem en mineralen</a:t>
            </a:r>
            <a:endParaRPr lang="nl-NL" sz="27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pPr algn="ctr"/>
            <a:r>
              <a:rPr lang="nl-NL" sz="1600" dirty="0" smtClean="0"/>
              <a:t>Vandaag lezen we samen het boek bodemvruchtbaarheid  vanaf bladzijde 37 t/m 49.</a:t>
            </a:r>
          </a:p>
          <a:p>
            <a:pPr algn="ctr"/>
            <a:endParaRPr lang="nl-NL" sz="1600" dirty="0"/>
          </a:p>
          <a:p>
            <a:pPr algn="ctr"/>
            <a:r>
              <a:rPr lang="nl-NL" sz="1600" dirty="0" smtClean="0"/>
              <a:t>Daarna maken jullie er voor jezelf een samenvatting van, deze kun je gebruiken voor het leren van de toets.</a:t>
            </a:r>
            <a:endParaRPr lang="nl-NL" sz="1600" dirty="0" smtClean="0"/>
          </a:p>
          <a:p>
            <a:pPr algn="ctr"/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217" y="3212976"/>
            <a:ext cx="3825205" cy="2568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901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CDD091-1825-40F6-A0E3-EAE20212A26F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7A824A-EF6E-41F4-B6A8-B20E7E757E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F7B83-0A06-4701-912B-FE10026AD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41</Words>
  <Application>Microsoft Office PowerPoint</Application>
  <PresentationFormat>Diavoorstelling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Office-thema</vt:lpstr>
      <vt:lpstr>Bemesting Bodemvruchtbaarheid</vt:lpstr>
      <vt:lpstr>Bodem en mineralen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Martijn</dc:creator>
  <cp:lastModifiedBy>Robert Soesman</cp:lastModifiedBy>
  <cp:revision>312</cp:revision>
  <cp:lastPrinted>2012-05-22T10:37:28Z</cp:lastPrinted>
  <dcterms:created xsi:type="dcterms:W3CDTF">2008-03-20T23:08:22Z</dcterms:created>
  <dcterms:modified xsi:type="dcterms:W3CDTF">2015-10-02T07:24:34Z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